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58" r:id="rId4"/>
    <p:sldId id="259" r:id="rId5"/>
    <p:sldId id="265" r:id="rId6"/>
    <p:sldId id="266" r:id="rId7"/>
    <p:sldId id="267" r:id="rId8"/>
    <p:sldId id="263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5" r:id="rId19"/>
    <p:sldId id="286" r:id="rId20"/>
    <p:sldId id="287" r:id="rId21"/>
    <p:sldId id="276" r:id="rId22"/>
    <p:sldId id="277" r:id="rId23"/>
    <p:sldId id="279" r:id="rId24"/>
    <p:sldId id="282" r:id="rId25"/>
    <p:sldId id="280" r:id="rId26"/>
    <p:sldId id="281" r:id="rId27"/>
    <p:sldId id="283" r:id="rId28"/>
    <p:sldId id="284" r:id="rId29"/>
    <p:sldId id="288" r:id="rId30"/>
    <p:sldId id="289" r:id="rId31"/>
    <p:sldId id="290" r:id="rId32"/>
    <p:sldId id="291" r:id="rId33"/>
    <p:sldId id="292" r:id="rId34"/>
    <p:sldId id="27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65" d="100"/>
          <a:sy n="65" d="100"/>
        </p:scale>
        <p:origin x="7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938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85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27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195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51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272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228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961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7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9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63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1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40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2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9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4EDBCE-971F-4E49-A78D-EAAFBA7A5EA8}" type="datetimeFigureOut">
              <a:rPr lang="en-US" smtClean="0"/>
              <a:t>25-Jan-19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AFB768-B4C8-4316-AF3D-98A01CE1E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2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soushah@my.Bridgeport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469B-DE43-4AB2-9FE3-EEAA9C785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3642"/>
            <a:ext cx="9144000" cy="2387600"/>
          </a:xfrm>
        </p:spPr>
        <p:txBody>
          <a:bodyPr/>
          <a:lstStyle/>
          <a:p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CF7EA-47F6-4782-9295-ACA3B5EE8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2415" y="3562920"/>
            <a:ext cx="8521722" cy="175374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Soumil Nitin Shah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 in Electronic Engineering  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Master in Electrical Engineering 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Master in Computer Engineering 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Graduate Research and Teaching Assistant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6" name="Picture 4" descr="Image result for python logo">
            <a:extLst>
              <a:ext uri="{FF2B5EF4-FFF2-40B4-BE49-F238E27FC236}">
                <a16:creationId xmlns:a16="http://schemas.microsoft.com/office/drawing/2014/main" id="{53ADAD29-F6D7-4632-8FFA-2027E4CE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63" y="221453"/>
            <a:ext cx="4197112" cy="101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thumb/3/38/SQLite370.svg/1200px-SQLite370.svg.png">
            <a:extLst>
              <a:ext uri="{FF2B5EF4-FFF2-40B4-BE49-F238E27FC236}">
                <a16:creationId xmlns:a16="http://schemas.microsoft.com/office/drawing/2014/main" id="{AB5E4A34-F065-471A-A0E1-F36DB2E8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527" y="79715"/>
            <a:ext cx="2212538" cy="10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matplotlib.org/_static/logo2.png">
            <a:extLst>
              <a:ext uri="{FF2B5EF4-FFF2-40B4-BE49-F238E27FC236}">
                <a16:creationId xmlns:a16="http://schemas.microsoft.com/office/drawing/2014/main" id="{A8437714-F0B1-41AE-BD16-DA2684DD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" y="5914454"/>
            <a:ext cx="3488704" cy="83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A9A16-84AF-4E57-8935-53D2C4B1F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641" y1="12891" x2="35156" y2="2344"/>
                        <a14:foregroundMark x1="35156" y1="2344" x2="91797" y2="12109"/>
                        <a14:foregroundMark x1="91797" y1="12109" x2="58203" y2="1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9335" y="5006021"/>
            <a:ext cx="1642450" cy="16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A70F-D117-40ED-8AAF-A674E813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139" y="613027"/>
            <a:ext cx="9601196" cy="1303867"/>
          </a:xfrm>
        </p:spPr>
        <p:txBody>
          <a:bodyPr/>
          <a:lstStyle/>
          <a:p>
            <a:r>
              <a:rPr lang="en-US" dirty="0"/>
              <a:t>Code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9143CA-C6DE-48DA-857D-590F3194C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289578"/>
              </p:ext>
            </p:extLst>
          </p:nvPr>
        </p:nvGraphicFramePr>
        <p:xfrm>
          <a:off x="1344299" y="1916894"/>
          <a:ext cx="9601200" cy="420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1120781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 err="1"/>
                        <a:t>numpy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dirty="0"/>
                        <a:t>np</a:t>
                      </a: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 err="1"/>
                        <a:t>matplotlib.pyplot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dirty="0" err="1"/>
                        <a:t>plt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x=</a:t>
                      </a:r>
                      <a:r>
                        <a:rPr lang="en-US" dirty="0" err="1"/>
                        <a:t>np.random.randint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/>
                        <a:t>y=</a:t>
                      </a:r>
                      <a:r>
                        <a:rPr lang="en-US" dirty="0" err="1"/>
                        <a:t>np.random.randint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x1=</a:t>
                      </a:r>
                      <a:r>
                        <a:rPr lang="en-US" dirty="0" err="1"/>
                        <a:t>np.random.randint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/>
                        <a:t>y1=</a:t>
                      </a:r>
                      <a:r>
                        <a:rPr lang="en-US" dirty="0" err="1"/>
                        <a:t>np.random.randint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 err="1"/>
                        <a:t>plt.plot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x,y,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"First Line "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 err="1"/>
                        <a:t>plt.plot</a:t>
                      </a:r>
                      <a:r>
                        <a:rPr lang="en-US" dirty="0"/>
                        <a:t>(x1,y1,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"Second Line "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 err="1"/>
                        <a:t>plt.legend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dirty="0" err="1"/>
                        <a:t>plt.show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15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90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E8E1-973E-4315-B3EF-217B41509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8E2D1F-0F2B-4970-B37F-960D31E0F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56" t="11493" r="32149" b="18502"/>
          <a:stretch/>
        </p:blipFill>
        <p:spPr>
          <a:xfrm>
            <a:off x="4113170" y="2450980"/>
            <a:ext cx="3965660" cy="34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3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E38-3A3D-45C5-883C-5EDAA83B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9F1DF-D1C6-4315-830F-FD1B9084F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parameter that plot()  function can take lets see them one by one </a:t>
            </a:r>
          </a:p>
          <a:p>
            <a:r>
              <a:rPr lang="en-US" dirty="0"/>
              <a:t>()= linewidth=2</a:t>
            </a:r>
          </a:p>
          <a:p>
            <a:r>
              <a:rPr lang="en-US" dirty="0"/>
              <a:t>()=color=“r”</a:t>
            </a:r>
          </a:p>
          <a:p>
            <a:r>
              <a:rPr lang="en-US" dirty="0"/>
              <a:t>()=</a:t>
            </a:r>
            <a:r>
              <a:rPr lang="en-US" dirty="0" err="1"/>
              <a:t>linestyle</a:t>
            </a:r>
            <a:r>
              <a:rPr lang="en-US" dirty="0"/>
              <a:t>=“-”</a:t>
            </a:r>
          </a:p>
          <a:p>
            <a:r>
              <a:rPr lang="en-US" dirty="0"/>
              <a:t>()=label=“hello”</a:t>
            </a:r>
          </a:p>
          <a:p>
            <a:r>
              <a:rPr lang="en-US" dirty="0"/>
              <a:t>()= marker=“*”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5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66296-0AA0-4191-8499-B9D856FE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8FD8-0C44-4209-95C3-FDDDD5081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plt.xlabel</a:t>
            </a:r>
            <a:r>
              <a:rPr lang="en-US" dirty="0"/>
              <a:t>("X axis")</a:t>
            </a:r>
          </a:p>
          <a:p>
            <a:r>
              <a:rPr lang="en-US" dirty="0" err="1"/>
              <a:t>plt.ylabel</a:t>
            </a:r>
            <a:r>
              <a:rPr lang="en-US" dirty="0"/>
              <a:t>("y axis ")</a:t>
            </a:r>
          </a:p>
          <a:p>
            <a:r>
              <a:rPr lang="en-US" dirty="0" err="1"/>
              <a:t>plt.title</a:t>
            </a:r>
            <a:r>
              <a:rPr lang="en-US" dirty="0"/>
              <a:t>("My Tittle ")</a:t>
            </a:r>
          </a:p>
          <a:p>
            <a:r>
              <a:rPr lang="en-US" dirty="0" err="1"/>
              <a:t>plt.ylim</a:t>
            </a:r>
            <a:r>
              <a:rPr lang="en-US" dirty="0"/>
              <a:t>(0,4)       # set bottom and top limit</a:t>
            </a:r>
          </a:p>
          <a:p>
            <a:r>
              <a:rPr lang="en-US" dirty="0" err="1"/>
              <a:t>plt.xlim</a:t>
            </a:r>
            <a:r>
              <a:rPr lang="en-US" dirty="0"/>
              <a:t>(0,4)       # set bottom left and right limit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9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C3AB-3274-48BF-82CF-168FF04E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E2C85-A140-4BB2-98F5-EC7FABA05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Matplot</a:t>
            </a:r>
            <a:r>
              <a:rPr lang="en-US" dirty="0"/>
              <a:t> lib already has lot of styles for you to use you can find the styles by using following command.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1D6FE7-2005-4F75-A3DC-F81C34E0C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79029"/>
              </p:ext>
            </p:extLst>
          </p:nvPr>
        </p:nvGraphicFramePr>
        <p:xfrm>
          <a:off x="1591914" y="3429000"/>
          <a:ext cx="8128000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59646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matplotlib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/>
                        <a:t>style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plt.style.available</a:t>
                      </a:r>
                      <a:r>
                        <a:rPr lang="en-US" dirty="0"/>
                        <a:t>)</a:t>
                      </a:r>
                    </a:p>
                    <a:p>
                      <a:r>
                        <a:rPr lang="en-US" dirty="0" err="1"/>
                        <a:t>style.use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ggplot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71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9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2917-EE12-4116-B32A-3D36FC55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Bar,Line,Stack</a:t>
            </a:r>
            <a:r>
              <a:rPr lang="en-US" dirty="0"/>
              <a:t>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5DEAF-C0CA-4C85-BCF4-97B85565E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types of Graph and charts you can use following are the command go ahead and try </a:t>
            </a:r>
            <a:r>
              <a:rPr lang="en-US" dirty="0" err="1"/>
              <a:t>ypurself</a:t>
            </a:r>
            <a:r>
              <a:rPr lang="en-US" dirty="0"/>
              <a:t> a few of them 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BCE1EB-C91A-4E1B-83FE-1E9520455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931123"/>
              </p:ext>
            </p:extLst>
          </p:nvPr>
        </p:nvGraphicFramePr>
        <p:xfrm>
          <a:off x="1723941" y="3429000"/>
          <a:ext cx="8128000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10497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plt.bar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dirty="0" err="1"/>
                        <a:t>plt.scatter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dirty="0" err="1"/>
                        <a:t>plt.stackplot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dirty="0" err="1"/>
                        <a:t>plt.pie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dirty="0" err="1"/>
                        <a:t>plt.hist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164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05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3E30-CE16-4164-A037-02805ACF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Way to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4DD2C5-C7C7-4641-9B4D-74795BA7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way to Code go ahead and import Library </a:t>
            </a:r>
          </a:p>
          <a:p>
            <a:r>
              <a:rPr lang="en-US" sz="2000" b="1" dirty="0"/>
              <a:t>try:   </a:t>
            </a:r>
            <a:br>
              <a:rPr lang="en-US" sz="2000" b="1" dirty="0"/>
            </a:br>
            <a:r>
              <a:rPr lang="en-US" sz="2000" b="1" dirty="0"/>
              <a:t>    import </a:t>
            </a:r>
            <a:r>
              <a:rPr lang="en-US" sz="2000" b="1" dirty="0" err="1"/>
              <a:t>matplotlib.pyplot</a:t>
            </a:r>
            <a:r>
              <a:rPr lang="en-US" sz="2000" b="1" dirty="0"/>
              <a:t> as </a:t>
            </a:r>
            <a:r>
              <a:rPr lang="en-US" sz="2000" b="1" dirty="0" err="1"/>
              <a:t>plt</a:t>
            </a:r>
            <a:br>
              <a:rPr lang="en-US" sz="2000" b="1" dirty="0"/>
            </a:br>
            <a:r>
              <a:rPr lang="en-US" sz="2000" b="1" dirty="0"/>
              <a:t>    import </a:t>
            </a:r>
            <a:r>
              <a:rPr lang="en-US" sz="2000" b="1" dirty="0" err="1"/>
              <a:t>numpy</a:t>
            </a:r>
            <a:r>
              <a:rPr lang="en-US" sz="2000" b="1" dirty="0"/>
              <a:t> as np</a:t>
            </a:r>
            <a:br>
              <a:rPr lang="en-US" sz="2000" b="1" dirty="0"/>
            </a:br>
            <a:r>
              <a:rPr lang="en-US" sz="2000" b="1" dirty="0"/>
              <a:t>    from matplotlib import  style</a:t>
            </a:r>
            <a:br>
              <a:rPr lang="en-US" sz="2000" b="1" dirty="0"/>
            </a:br>
            <a:r>
              <a:rPr lang="en-US" sz="2000" b="1" dirty="0"/>
              <a:t>except:</a:t>
            </a:r>
            <a:br>
              <a:rPr lang="en-US" sz="2000" b="1" dirty="0"/>
            </a:br>
            <a:r>
              <a:rPr lang="en-US" sz="2000" b="1" dirty="0"/>
              <a:t>    print("Import Error 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82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26C4-9854-4BE8-A232-A48895DA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way to make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4FBA7-754C-4683-9E31-C93FABFA8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we need to create an Axis and create a Grid or subplot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Subplot(111) indicate that one row one column place the chart on first row and first column.</a:t>
            </a:r>
          </a:p>
          <a:p>
            <a:r>
              <a:rPr lang="en-US" dirty="0"/>
              <a:t>You can add multiple Graph on same window.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878FC6-8864-4B68-A584-99F5AE64C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18802"/>
              </p:ext>
            </p:extLst>
          </p:nvPr>
        </p:nvGraphicFramePr>
        <p:xfrm>
          <a:off x="1719050" y="3081459"/>
          <a:ext cx="8128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22561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style.use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effectLst/>
                        </a:rPr>
                        <a:t>'</a:t>
                      </a:r>
                      <a:r>
                        <a:rPr lang="en-US" sz="1800" kern="1200" dirty="0" err="1">
                          <a:effectLst/>
                        </a:rPr>
                        <a:t>ggplot</a:t>
                      </a:r>
                      <a:r>
                        <a:rPr lang="en-US" sz="1800" kern="1200" dirty="0">
                          <a:effectLst/>
                        </a:rPr>
                        <a:t>'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fig=</a:t>
                      </a:r>
                      <a:r>
                        <a:rPr lang="en-US" dirty="0" err="1"/>
                        <a:t>plt.figure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dirty="0"/>
                        <a:t>ax1=</a:t>
                      </a:r>
                      <a:r>
                        <a:rPr lang="en-US" dirty="0" err="1"/>
                        <a:t>fig.add_subplot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effectLst/>
                        </a:rPr>
                        <a:t>111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7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69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CBEC-0F54-47AF-AA9F-2DA53B5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Subplot and 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810C4-F391-4E96-977D-ABFBC53D9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we define a axis and figure to plot in matplotlib and we do that by saying command.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subplot command is used to plot multiple graph on same figure let see an example in action.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17A9FD-B60B-4522-B803-5CC040073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66131"/>
              </p:ext>
            </p:extLst>
          </p:nvPr>
        </p:nvGraphicFramePr>
        <p:xfrm>
          <a:off x="1640813" y="3340620"/>
          <a:ext cx="8128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638710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fig=</a:t>
                      </a:r>
                      <a:r>
                        <a:rPr lang="en-US" dirty="0" err="1"/>
                        <a:t>plt.figure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ax1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fig.add_subplot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926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992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80DB-E996-4B42-9E4E-8E929874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Multiple Subplot in same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F8FE-A045-484B-A6F6-98E764CB5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want to add two graph on same </a:t>
            </a:r>
            <a:r>
              <a:rPr lang="en-US" dirty="0" err="1"/>
              <a:t>wndow</a:t>
            </a:r>
            <a:r>
              <a:rPr lang="en-US" dirty="0"/>
              <a:t> we can do that by following command.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B577FE-EF64-4CE9-9315-538E0DEFF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31830"/>
              </p:ext>
            </p:extLst>
          </p:nvPr>
        </p:nvGraphicFramePr>
        <p:xfrm>
          <a:off x="1552795" y="3521544"/>
          <a:ext cx="81280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756456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fig=</a:t>
                      </a:r>
                      <a:r>
                        <a:rPr lang="en-US" dirty="0" err="1"/>
                        <a:t>plt.figure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dirty="0"/>
                        <a:t>ax1=</a:t>
                      </a:r>
                      <a:r>
                        <a:rPr lang="en-US" dirty="0" err="1"/>
                        <a:t>fig.add_subplot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ax1.plot(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ax2=</a:t>
                      </a:r>
                      <a:r>
                        <a:rPr lang="en-US" dirty="0" err="1"/>
                        <a:t>fig.add_subplot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212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/>
                        <a:t>ax2.plot(x1,y1)</a:t>
                      </a:r>
                    </a:p>
                    <a:p>
                      <a:r>
                        <a:rPr lang="en-US" dirty="0" err="1"/>
                        <a:t>plt.show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346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03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A5F1-FA21-44B5-8CD3-1F2F1429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EC96-030D-420A-8B8D-B122EFDF5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Matplotlib is a Python 2D plotting library which produces publication quality figures in a variety of hardcopy formats and interactive environments across platforms. Matplotlib can be used in Python scripts, the Python and </a:t>
            </a:r>
            <a:r>
              <a:rPr lang="en-US" dirty="0" err="1"/>
              <a:t>IPython</a:t>
            </a:r>
            <a:r>
              <a:rPr lang="en-US" dirty="0"/>
              <a:t> shells, the </a:t>
            </a:r>
            <a:r>
              <a:rPr lang="en-US" dirty="0" err="1"/>
              <a:t>Jupyter</a:t>
            </a:r>
            <a:r>
              <a:rPr lang="en-US" dirty="0"/>
              <a:t> notebook, web application servers, and four graphical user interface toolkits.</a:t>
            </a:r>
          </a:p>
          <a:p>
            <a:r>
              <a:rPr lang="en-US" dirty="0"/>
              <a:t>Matplotlib tries to make easy things easy and hard things possible</a:t>
            </a:r>
          </a:p>
          <a:p>
            <a:r>
              <a:rPr lang="en-US" dirty="0"/>
              <a:t>You can generate plots, histograms, power spectra, bar charts, </a:t>
            </a:r>
            <a:r>
              <a:rPr lang="en-US" dirty="0" err="1"/>
              <a:t>errorcharts</a:t>
            </a:r>
            <a:r>
              <a:rPr lang="en-US" dirty="0"/>
              <a:t>, scatterplots, etc., with just a few lines of code.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9370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FA38-E8C9-4547-9FAD-9479740D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FF480-26D8-4976-A41A-22BA701F2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09" t="5450" r="21289" b="14081"/>
          <a:stretch/>
        </p:blipFill>
        <p:spPr>
          <a:xfrm>
            <a:off x="4029735" y="2474259"/>
            <a:ext cx="4132530" cy="347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7D2A-706A-44AC-88CE-209ECF4F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54" y="578799"/>
            <a:ext cx="9601196" cy="1303867"/>
          </a:xfrm>
        </p:spPr>
        <p:txBody>
          <a:bodyPr/>
          <a:lstStyle/>
          <a:p>
            <a:r>
              <a:rPr lang="en-US" dirty="0"/>
              <a:t>Adding  more  Features to Graph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A0313-EDBA-44DD-9259-2BD61A17E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96428"/>
              </p:ext>
            </p:extLst>
          </p:nvPr>
        </p:nvGraphicFramePr>
        <p:xfrm>
          <a:off x="1226942" y="1882666"/>
          <a:ext cx="9601200" cy="420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733091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x=</a:t>
                      </a:r>
                      <a:r>
                        <a:rPr lang="en-US" dirty="0" err="1"/>
                        <a:t>np.random.randint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/>
                        <a:t>y=</a:t>
                      </a:r>
                      <a:r>
                        <a:rPr lang="en-US" dirty="0" err="1"/>
                        <a:t>np.random.randint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ax1.plot(</a:t>
                      </a:r>
                      <a:r>
                        <a:rPr lang="en-US" dirty="0" err="1"/>
                        <a:t>x,y,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"First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Chart"</a:t>
                      </a:r>
                      <a:r>
                        <a:rPr lang="en-US" dirty="0" err="1"/>
                        <a:t>,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linewidth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"r"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/>
                        <a:t>ax1.grid(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dirty="0" err="1"/>
                        <a:t>,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G"</a:t>
                      </a:r>
                      <a:r>
                        <a:rPr lang="en-US" dirty="0" err="1"/>
                        <a:t>,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linewidth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linestyle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"-"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ax1.set_yticks([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dirty="0"/>
                        <a:t>])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ax1.fill_between(</a:t>
                      </a:r>
                      <a:r>
                        <a:rPr lang="en-US" dirty="0" err="1"/>
                        <a:t>x,y,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  <a:r>
                        <a:rPr lang="en-US" dirty="0"/>
                        <a:t>=(y &gt;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dirty="0"/>
                        <a:t>),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dirty="0"/>
                        <a:t>label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en-US" dirty="0"/>
                        <a:t>ax1.xaxis.get_ticklabels():</a:t>
                      </a:r>
                      <a:br>
                        <a:rPr lang="en-US" dirty="0"/>
                      </a:br>
                      <a:r>
                        <a:rPr lang="en-US" dirty="0"/>
                        <a:t>    </a:t>
                      </a:r>
                      <a:r>
                        <a:rPr lang="en-US" dirty="0" err="1"/>
                        <a:t>label.set_rotation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 err="1"/>
                        <a:t>plt.show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47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21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541E-92DD-4C0B-971A-ABACC3D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14" y="517597"/>
            <a:ext cx="9601196" cy="1303867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CA3DAB-99A4-40E6-AC7D-791CBCC7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12" t="7367" r="36708" b="17323"/>
          <a:stretch/>
        </p:blipFill>
        <p:spPr>
          <a:xfrm>
            <a:off x="4244380" y="2490867"/>
            <a:ext cx="4091273" cy="35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9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3D5-0D74-44B8-86C0-15DE47EA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job now lets move Ahead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38FBC-3716-46C1-82AD-4A0FE30CD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Great work so far now go ahead and </a:t>
            </a:r>
            <a:r>
              <a:rPr lang="en-US" dirty="0" err="1"/>
              <a:t>pracctise</a:t>
            </a:r>
            <a:r>
              <a:rPr lang="en-US" dirty="0"/>
              <a:t> these example code </a:t>
            </a:r>
            <a:r>
              <a:rPr lang="en-US" dirty="0" err="1"/>
              <a:t>guven</a:t>
            </a:r>
            <a:r>
              <a:rPr lang="en-US" dirty="0"/>
              <a:t> to you.</a:t>
            </a:r>
          </a:p>
          <a:p>
            <a:r>
              <a:rPr lang="en-US" b="1" dirty="0">
                <a:solidFill>
                  <a:srgbClr val="FF0000"/>
                </a:solidFill>
              </a:rPr>
              <a:t>Python challenge:</a:t>
            </a:r>
          </a:p>
          <a:p>
            <a:r>
              <a:rPr lang="en-US" dirty="0">
                <a:solidFill>
                  <a:srgbClr val="FF0000"/>
                </a:solidFill>
              </a:rPr>
              <a:t>Your Task is to create 3 line using </a:t>
            </a:r>
            <a:r>
              <a:rPr lang="en-US" dirty="0" err="1">
                <a:solidFill>
                  <a:srgbClr val="FF0000"/>
                </a:solidFill>
              </a:rPr>
              <a:t>matlotlib</a:t>
            </a:r>
            <a:r>
              <a:rPr lang="en-US" dirty="0">
                <a:solidFill>
                  <a:srgbClr val="FF0000"/>
                </a:solidFill>
              </a:rPr>
              <a:t> go ahead and create 3 lines you may use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r>
              <a:rPr lang="en-US" dirty="0">
                <a:solidFill>
                  <a:srgbClr val="FF0000"/>
                </a:solidFill>
              </a:rPr>
              <a:t> and generate a random number and plot it using matplotlib also make sure to use x label and y label make sure to rescale the x and y axis accordingly. Use three color </a:t>
            </a:r>
            <a:r>
              <a:rPr lang="en-US" dirty="0" err="1">
                <a:solidFill>
                  <a:srgbClr val="FF0000"/>
                </a:solidFill>
              </a:rPr>
              <a:t>Red,Green</a:t>
            </a:r>
            <a:r>
              <a:rPr lang="en-US" dirty="0">
                <a:solidFill>
                  <a:srgbClr val="FF0000"/>
                </a:solidFill>
              </a:rPr>
              <a:t> ,Blue for three different line.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82483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B241-3F2D-4B40-9423-16330600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using from Text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41AC-72F3-44EF-BF6F-8DA284E4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 us learn how to load data from a text file using csv library.</a:t>
            </a:r>
          </a:p>
          <a:p>
            <a:r>
              <a:rPr lang="en-US" dirty="0"/>
              <a:t>There are several ways to achieve this using </a:t>
            </a:r>
            <a:r>
              <a:rPr lang="en-US" dirty="0" err="1"/>
              <a:t>numpy</a:t>
            </a:r>
            <a:r>
              <a:rPr lang="en-US" dirty="0"/>
              <a:t> or using logic we  shall use CSV module to do the job,.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1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8DF9-8B6A-4A11-896B-58838E2D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using Matplotlib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CE76-587C-44C3-AE7E-B04440AAD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we need to import the necessary library we do that by following command.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209C0E-278E-4D2A-83A6-82EAA7706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8851"/>
              </p:ext>
            </p:extLst>
          </p:nvPr>
        </p:nvGraphicFramePr>
        <p:xfrm>
          <a:off x="1981245" y="3429000"/>
          <a:ext cx="8128000" cy="252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73320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import the necessary library</a:t>
                      </a:r>
                      <a:br>
                        <a:rPr lang="en-US" sz="16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try</a:t>
                      </a:r>
                      <a:r>
                        <a:rPr lang="en-US" sz="1600" dirty="0"/>
                        <a:t>: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    </a:t>
                      </a:r>
                      <a:r>
                        <a:rPr lang="en-US" sz="16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import the necessary library</a:t>
                      </a:r>
                      <a:br>
                        <a:rPr lang="en-US" sz="16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sz="1600" dirty="0" err="1"/>
                        <a:t>matplotlib.pyplot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sz="1600" dirty="0" err="1"/>
                        <a:t>plt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    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sz="1600" dirty="0" err="1"/>
                        <a:t>numpy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sz="1600" dirty="0"/>
                        <a:t>np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    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sz="1600" dirty="0"/>
                        <a:t>matplotlib 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sz="1600" dirty="0"/>
                        <a:t>style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    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sz="1600" dirty="0"/>
                        <a:t>csv</a:t>
                      </a:r>
                      <a:br>
                        <a:rPr lang="en-US" sz="1600" dirty="0"/>
                      </a:b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except</a:t>
                      </a:r>
                      <a:r>
                        <a:rPr lang="en-US" sz="1600" dirty="0"/>
                        <a:t>: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    </a:t>
                      </a:r>
                      <a:r>
                        <a:rPr lang="en-US" sz="16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if import fails display error</a:t>
                      </a:r>
                      <a:br>
                        <a:rPr lang="en-US" sz="16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sz="1600" dirty="0"/>
                        <a:t>(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"Error cannot find the library !"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71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83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3808-EEE5-47A0-9331-D998A6E7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91345-6D38-4A7D-8AF5-9FEA85851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need to create a two list so that we can append our result into list and later use those list </a:t>
            </a:r>
            <a:r>
              <a:rPr lang="en-US" dirty="0" err="1"/>
              <a:t>tp</a:t>
            </a:r>
            <a:r>
              <a:rPr lang="en-US" dirty="0"/>
              <a:t> plot points using </a:t>
            </a:r>
            <a:r>
              <a:rPr lang="en-US" dirty="0" err="1"/>
              <a:t>matplotplotlib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definetwo</a:t>
            </a:r>
            <a:r>
              <a:rPr lang="en-US" dirty="0"/>
              <a:t> list x  and y 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252899-FC3D-4388-A659-BFB940CF3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337162"/>
              </p:ext>
            </p:extLst>
          </p:nvPr>
        </p:nvGraphicFramePr>
        <p:xfrm>
          <a:off x="1616364" y="3961629"/>
          <a:ext cx="812800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18236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create a blank list for plot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dirty="0"/>
                        <a:t>x=[]</a:t>
                      </a:r>
                      <a:br>
                        <a:rPr lang="en-US" dirty="0"/>
                      </a:br>
                      <a:r>
                        <a:rPr lang="en-US" dirty="0"/>
                        <a:t>y=[]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88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41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1351-126D-4533-A158-E378B540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to read Data from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416A-2BBB-4D98-ADB4-13B9EE13A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use with open syntax to  open a text file we need to pass argument name of the file and  also we </a:t>
            </a:r>
            <a:r>
              <a:rPr lang="en-US" dirty="0" err="1"/>
              <a:t>ewant</a:t>
            </a:r>
            <a:r>
              <a:rPr lang="en-US" dirty="0"/>
              <a:t> to read or write to file. In this case  we need to read from file following syntax shows that we need to read from file.</a:t>
            </a:r>
          </a:p>
          <a:p>
            <a:r>
              <a:rPr lang="en-US" dirty="0"/>
              <a:t>Delimiter is used to separate the data after , from a text file.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23D85D-75F4-40DF-9ADB-78893ED74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49833"/>
              </p:ext>
            </p:extLst>
          </p:nvPr>
        </p:nvGraphicFramePr>
        <p:xfrm>
          <a:off x="1728830" y="4597309"/>
          <a:ext cx="8128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950580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open the file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open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"sample.txt"</a:t>
                      </a:r>
                      <a:r>
                        <a:rPr lang="en-US" dirty="0"/>
                        <a:t>,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"r"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dirty="0" err="1"/>
                        <a:t>fname</a:t>
                      </a:r>
                      <a:r>
                        <a:rPr lang="en-US" dirty="0"/>
                        <a:t>:</a:t>
                      </a:r>
                      <a:br>
                        <a:rPr lang="en-US" dirty="0"/>
                      </a:br>
                      <a:r>
                        <a:rPr lang="en-US" dirty="0"/>
                        <a:t>    </a:t>
                      </a: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use CSV module to read the text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dirty="0"/>
                        <a:t>data=</a:t>
                      </a:r>
                      <a:r>
                        <a:rPr lang="en-US" dirty="0" err="1"/>
                        <a:t>csv.reader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fname,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delimiter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','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39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43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FDD0-05C7-4F66-A907-C32F3A54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the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AA56-2F94-47E3-B88F-56D49557D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we execute a print statements we will come to know that its is csv class object. In order to get data we need a for loop which can be seen in example below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140362-C448-4CFC-89A6-F2B56044F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506790"/>
              </p:ext>
            </p:extLst>
          </p:nvPr>
        </p:nvGraphicFramePr>
        <p:xfrm>
          <a:off x="1635923" y="3834494"/>
          <a:ext cx="812800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447848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dirty="0"/>
                        <a:t>line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en-US" dirty="0"/>
                        <a:t>data:</a:t>
                      </a:r>
                      <a:br>
                        <a:rPr lang="en-US" dirty="0"/>
                      </a:br>
                      <a:r>
                        <a:rPr lang="en-US" dirty="0"/>
                        <a:t>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dirty="0"/>
                        <a:t>(line) &gt;=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:</a:t>
                      </a:r>
                      <a:br>
                        <a:rPr lang="en-US" dirty="0"/>
                      </a:br>
                      <a:r>
                        <a:rPr lang="en-US" dirty="0"/>
                        <a:t>        </a:t>
                      </a:r>
                      <a:r>
                        <a:rPr lang="en-US" dirty="0" err="1"/>
                        <a:t>x.append</a:t>
                      </a:r>
                      <a:r>
                        <a:rPr lang="en-US" dirty="0"/>
                        <a:t>(line[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])</a:t>
                      </a:r>
                      <a:br>
                        <a:rPr lang="en-US" dirty="0"/>
                      </a:br>
                      <a:r>
                        <a:rPr lang="en-US" dirty="0"/>
                        <a:t>        </a:t>
                      </a:r>
                      <a:r>
                        <a:rPr lang="en-US" dirty="0" err="1"/>
                        <a:t>y.append</a:t>
                      </a:r>
                      <a:r>
                        <a:rPr lang="en-US" dirty="0"/>
                        <a:t>(line[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8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44CB79-6EC7-4315-BCF7-509EB99FC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299861"/>
              </p:ext>
            </p:extLst>
          </p:nvPr>
        </p:nvGraphicFramePr>
        <p:xfrm>
          <a:off x="1689712" y="5235788"/>
          <a:ext cx="8128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292896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plt.plot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 err="1"/>
                        <a:t>plt.show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91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959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73149-0047-4194-9B1B-4E0A6837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Master Challenge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76F6-6187-43A8-9E4F-B1CF9C018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concepts of live graph. Let us understand how to create a live graph. This can be useful when working with sensor and actuator.</a:t>
            </a:r>
          </a:p>
          <a:p>
            <a:r>
              <a:rPr lang="en-US" dirty="0"/>
              <a:t>We shall use the animation function from the matplotlib library and try and understand the concepts and try to make out own live Graph.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0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6D23-10AA-4B0A-B8FE-C1F0529F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CB9EE-2352-4104-97DF-CF74C300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install matplotlib by following commands into the CMD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Linux 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58F47-606F-43D9-9D7D-19331AC4B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67087"/>
              </p:ext>
            </p:extLst>
          </p:nvPr>
        </p:nvGraphicFramePr>
        <p:xfrm>
          <a:off x="1723561" y="3030282"/>
          <a:ext cx="8043398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43398">
                  <a:extLst>
                    <a:ext uri="{9D8B030D-6E8A-4147-A177-3AD203B41FA5}">
                      <a16:colId xmlns:a16="http://schemas.microsoft.com/office/drawing/2014/main" val="1354801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python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m pip install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U pip </a:t>
                      </a:r>
                    </a:p>
                    <a:p>
                      <a:r>
                        <a:rPr lang="en-US" dirty="0"/>
                        <a:t>python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m pip install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dirty="0"/>
                        <a:t>U matplotlib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394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F862EE-2D25-4870-BAE5-41FF19E9C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157012"/>
              </p:ext>
            </p:extLst>
          </p:nvPr>
        </p:nvGraphicFramePr>
        <p:xfrm>
          <a:off x="1638959" y="4691591"/>
          <a:ext cx="8128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52962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apt-get install python3-matplotlib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778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72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DB98-3E24-455D-94D2-7D3979AC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importing the necessary library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FC4E-6CDC-41ED-90B7-37F4504D35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435006"/>
              </p:ext>
            </p:extLst>
          </p:nvPr>
        </p:nvGraphicFramePr>
        <p:xfrm>
          <a:off x="1295400" y="2557463"/>
          <a:ext cx="96012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73720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try</a:t>
                      </a:r>
                      <a:r>
                        <a:rPr lang="en-US" dirty="0"/>
                        <a:t>:</a:t>
                      </a:r>
                      <a:br>
                        <a:rPr lang="en-US" dirty="0"/>
                      </a:br>
                      <a:r>
                        <a:rPr lang="en-US" dirty="0"/>
                        <a:t>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 err="1"/>
                        <a:t>matplotlib.pyplot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dirty="0" err="1"/>
                        <a:t>plt</a:t>
                      </a:r>
                      <a:r>
                        <a:rPr lang="en-US" dirty="0"/>
                        <a:t>                     </a:t>
                      </a: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use to plot the graph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 err="1"/>
                        <a:t>numpy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dirty="0"/>
                        <a:t>np                                  </a:t>
                      </a: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used to generate random number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 err="1"/>
                        <a:t>matplotlib.animation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dirty="0"/>
                        <a:t>animation            </a:t>
                      </a: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used for live graph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 err="1"/>
                        <a:t>matplotlib.backends.backend_tkagg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/>
                        <a:t>FigureCanvasAgg,NavigationToolbar2Tk</a:t>
                      </a:r>
                      <a:br>
                        <a:rPr lang="en-US" dirty="0"/>
                      </a:br>
                      <a:r>
                        <a:rPr lang="en-US" dirty="0"/>
                        <a:t>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/>
                        <a:t>csv                                          </a:t>
                      </a: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used to </a:t>
                      </a:r>
                      <a:r>
                        <a:rPr lang="en-US" sz="1800" b="1" i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seperate</a:t>
                      </a: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 by comma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matplotlib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/>
                        <a:t>style                        </a:t>
                      </a: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make Graph look little better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except</a:t>
                      </a:r>
                      <a:r>
                        <a:rPr lang="en-US" dirty="0"/>
                        <a:t>:</a:t>
                      </a:r>
                      <a:br>
                        <a:rPr lang="en-US" dirty="0"/>
                      </a:br>
                      <a:r>
                        <a:rPr lang="en-US" dirty="0"/>
                        <a:t>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"Library not Found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067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23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FBEC-B729-41F3-93DE-C880956E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figure and axis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EB75F4-0345-4EAD-BBDF-2FD83EDDF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299265"/>
              </p:ext>
            </p:extLst>
          </p:nvPr>
        </p:nvGraphicFramePr>
        <p:xfrm>
          <a:off x="1339409" y="2694379"/>
          <a:ext cx="9601200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4138495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fig=</a:t>
                      </a:r>
                      <a:r>
                        <a:rPr lang="en-US" dirty="0" err="1"/>
                        <a:t>plt.figure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dirty="0"/>
                        <a:t>ax1=</a:t>
                      </a:r>
                      <a:r>
                        <a:rPr lang="en-US" dirty="0" err="1"/>
                        <a:t>fig.add_subplot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x=[]</a:t>
                      </a:r>
                      <a:br>
                        <a:rPr lang="en-US" dirty="0"/>
                      </a:br>
                      <a:r>
                        <a:rPr lang="en-US" dirty="0"/>
                        <a:t>y=[]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25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823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368A-0343-4C72-9248-6FE28425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617341-3E5C-43D5-9C20-93CFD68351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112417"/>
              </p:ext>
            </p:extLst>
          </p:nvPr>
        </p:nvGraphicFramePr>
        <p:xfrm>
          <a:off x="1295400" y="2557463"/>
          <a:ext cx="96012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297109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dirty="0" err="1"/>
                        <a:t>get_data</a:t>
                      </a:r>
                      <a:r>
                        <a:rPr lang="en-US" dirty="0"/>
                        <a:t>():</a:t>
                      </a:r>
                      <a:br>
                        <a:rPr lang="en-US" dirty="0"/>
                      </a:br>
                      <a:r>
                        <a:rPr lang="en-US" dirty="0"/>
                        <a:t>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open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sample.txt"</a:t>
                      </a:r>
                      <a:r>
                        <a:rPr lang="en-US" dirty="0" err="1"/>
                        <a:t>,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"r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dirty="0" err="1"/>
                        <a:t>fname</a:t>
                      </a:r>
                      <a:r>
                        <a:rPr lang="en-US" dirty="0"/>
                        <a:t>:</a:t>
                      </a:r>
                      <a:br>
                        <a:rPr lang="en-US" dirty="0"/>
                      </a:br>
                      <a:r>
                        <a:rPr lang="en-US" dirty="0"/>
                        <a:t>        data=</a:t>
                      </a:r>
                      <a:r>
                        <a:rPr lang="en-US" dirty="0" err="1"/>
                        <a:t>csv.reader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fname,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delimiter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","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/>
                        <a:t>    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dirty="0"/>
                        <a:t>line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en-US" dirty="0"/>
                        <a:t>data:</a:t>
                      </a:r>
                      <a:br>
                        <a:rPr lang="en-US" dirty="0"/>
                      </a:br>
                      <a:r>
                        <a:rPr lang="en-US" dirty="0"/>
                        <a:t>          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dirty="0"/>
                        <a:t>(line) &gt;=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:</a:t>
                      </a:r>
                      <a:br>
                        <a:rPr lang="en-US" dirty="0"/>
                      </a:br>
                      <a:r>
                        <a:rPr lang="en-US" dirty="0"/>
                        <a:t>                </a:t>
                      </a:r>
                      <a:r>
                        <a:rPr lang="en-US" dirty="0" err="1"/>
                        <a:t>x.append</a:t>
                      </a:r>
                      <a:r>
                        <a:rPr lang="en-US" dirty="0"/>
                        <a:t>(line[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])</a:t>
                      </a:r>
                      <a:br>
                        <a:rPr lang="en-US" dirty="0"/>
                      </a:br>
                      <a:r>
                        <a:rPr lang="en-US" dirty="0"/>
                        <a:t>                </a:t>
                      </a:r>
                      <a:r>
                        <a:rPr lang="en-US" dirty="0" err="1"/>
                        <a:t>y.append</a:t>
                      </a:r>
                      <a:r>
                        <a:rPr lang="en-US" dirty="0"/>
                        <a:t>(line[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341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977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1095-8CBF-4ED1-9793-767117F6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the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E46E69-BCF3-4DDD-816A-05354F7A89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521395"/>
              </p:ext>
            </p:extLst>
          </p:nvPr>
        </p:nvGraphicFramePr>
        <p:xfrm>
          <a:off x="1295400" y="2557463"/>
          <a:ext cx="96012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3206380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dirty="0"/>
                        <a:t>animate(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dirty="0"/>
                        <a:t>):</a:t>
                      </a:r>
                      <a:br>
                        <a:rPr lang="en-US" dirty="0"/>
                      </a:br>
                      <a:r>
                        <a:rPr lang="en-US" dirty="0"/>
                        <a:t>    </a:t>
                      </a:r>
                      <a:r>
                        <a:rPr lang="en-US" dirty="0" err="1"/>
                        <a:t>get_data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r>
                        <a:rPr lang="en-US" dirty="0"/>
                        <a:t>    ax1.clear()</a:t>
                      </a:r>
                      <a:br>
                        <a:rPr lang="en-US" dirty="0"/>
                      </a:br>
                      <a:r>
                        <a:rPr lang="en-US" dirty="0"/>
                        <a:t>    ax1.plot(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dirty="0"/>
                        <a:t>__name__ ==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"__main__"</a:t>
                      </a:r>
                      <a:r>
                        <a:rPr lang="en-US" dirty="0"/>
                        <a:t>:</a:t>
                      </a:r>
                      <a:br>
                        <a:rPr lang="en-US" dirty="0"/>
                      </a:br>
                      <a:r>
                        <a:rPr lang="en-US" dirty="0"/>
                        <a:t>    ani= </a:t>
                      </a:r>
                      <a:r>
                        <a:rPr lang="en-US" dirty="0" err="1"/>
                        <a:t>animation.FuncAnimation</a:t>
                      </a:r>
                      <a:r>
                        <a:rPr lang="en-US" dirty="0"/>
                        <a:t>(fig, animate,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interval</a:t>
                      </a:r>
                      <a:r>
                        <a:rPr lang="en-US" dirty="0"/>
                        <a:t>=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/>
                        <a:t>    </a:t>
                      </a:r>
                      <a:r>
                        <a:rPr lang="en-US" dirty="0" err="1"/>
                        <a:t>plt.show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407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82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90C0-7716-4F80-A5B0-430E2E4F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0D246-A9A5-420F-B0D6-197CF54FA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ask your questions  if you have any ?</a:t>
            </a:r>
          </a:p>
          <a:p>
            <a:r>
              <a:rPr lang="en-US" dirty="0"/>
              <a:t>Send your feedback at </a:t>
            </a:r>
            <a:r>
              <a:rPr lang="en-US" dirty="0">
                <a:hlinkClick r:id="rId2"/>
              </a:rPr>
              <a:t>soushah@my.Bridgeport.edu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4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8F61-05AE-492C-9824-B361D451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Basics </a:t>
            </a:r>
            <a:r>
              <a:rPr lang="en-US" dirty="0" err="1"/>
              <a:t>Numpy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4C48-5B16-41BD-9EBD-036F36B9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NumPy is the fundamental package for scientific computing with Python. It contains among other things:</a:t>
            </a:r>
          </a:p>
          <a:p>
            <a:r>
              <a:rPr lang="en-US" dirty="0"/>
              <a:t>a powerful N-dimensional array object</a:t>
            </a:r>
          </a:p>
          <a:p>
            <a:r>
              <a:rPr lang="en-US" dirty="0"/>
              <a:t>sophisticated (broadcasting) functions</a:t>
            </a:r>
          </a:p>
          <a:p>
            <a:r>
              <a:rPr lang="en-US" dirty="0"/>
              <a:t>tools for integrating C/C++ and Fortran code</a:t>
            </a:r>
          </a:p>
          <a:p>
            <a:r>
              <a:rPr lang="en-US" dirty="0"/>
              <a:t>useful linear algebra, Fourier transform, and random number capabilities</a:t>
            </a:r>
          </a:p>
          <a:p>
            <a:r>
              <a:rPr lang="en-US" dirty="0"/>
              <a:t>Besides its obvious scientific uses, NumPy can also be used as an efficient </a:t>
            </a:r>
            <a:r>
              <a:rPr lang="en-US" dirty="0" err="1"/>
              <a:t>mul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4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F9AA-75CB-470D-B7F7-0806514B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20033C-DAFD-4589-9A32-5D387CBE2C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628627"/>
              </p:ext>
            </p:extLst>
          </p:nvPr>
        </p:nvGraphicFramePr>
        <p:xfrm>
          <a:off x="1295400" y="2557463"/>
          <a:ext cx="9601200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336772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converting List to NUMPY Array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dirty="0" err="1"/>
                        <a:t>my_list</a:t>
                      </a:r>
                      <a:r>
                        <a:rPr lang="en-US" dirty="0"/>
                        <a:t>= [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dirty="0"/>
                        <a:t>]</a:t>
                      </a: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np.array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my_list</a:t>
                      </a:r>
                      <a:r>
                        <a:rPr lang="en-US" dirty="0"/>
                        <a:t>)))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creating matrix </a:t>
                      </a:r>
                      <a:r>
                        <a:rPr lang="en-US" sz="1800" b="1" i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ofzeros</a:t>
                      </a: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one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dirty="0"/>
                        <a:t>z=</a:t>
                      </a:r>
                      <a:r>
                        <a:rPr lang="en-US" dirty="0" err="1"/>
                        <a:t>np.zeros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/>
                        <a:t>z1=</a:t>
                      </a:r>
                      <a:r>
                        <a:rPr lang="en-US" dirty="0" err="1"/>
                        <a:t>np.zeros</a:t>
                      </a:r>
                      <a:r>
                        <a:rPr lang="en-US" dirty="0"/>
                        <a:t>((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dirty="0"/>
                        <a:t>))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creating one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dirty="0"/>
                        <a:t>o1=</a:t>
                      </a:r>
                      <a:r>
                        <a:rPr lang="en-US" dirty="0" err="1"/>
                        <a:t>np.ones</a:t>
                      </a:r>
                      <a:r>
                        <a:rPr lang="en-US" dirty="0"/>
                        <a:t>((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dirty="0"/>
                        <a:t>))</a:t>
                      </a: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dirty="0"/>
                        <a:t>(o1)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4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04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94E6-1C20-4C64-A1AE-25A39699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D70595-2834-4FD0-BC07-DA0225BC1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436650"/>
              </p:ext>
            </p:extLst>
          </p:nvPr>
        </p:nvGraphicFramePr>
        <p:xfrm>
          <a:off x="1295400" y="2557463"/>
          <a:ext cx="9601200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1232572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create even points from Point A to point B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dirty="0" err="1"/>
                        <a:t>lp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np.linspace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lp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creating random Matrix</a:t>
                      </a:r>
                      <a:br>
                        <a:rPr lang="en-US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dirty="0"/>
                        <a:t>rand=</a:t>
                      </a:r>
                      <a:r>
                        <a:rPr lang="en-US" dirty="0" err="1"/>
                        <a:t>np.random.randint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dirty="0"/>
                        <a:t>,(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dirty="0"/>
                        <a:t>))</a:t>
                      </a: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dirty="0"/>
                        <a:t>(rand)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19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42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1072-F879-48A8-9EAF-77678124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4FA4DD-E341-4411-AD0A-8D8B757AD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375537"/>
              </p:ext>
            </p:extLst>
          </p:nvPr>
        </p:nvGraphicFramePr>
        <p:xfrm>
          <a:off x="1295400" y="2557463"/>
          <a:ext cx="9601200" cy="3754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99205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 err="1"/>
                        <a:t>numpy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dirty="0"/>
                        <a:t>np</a:t>
                      </a: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dirty="0" err="1"/>
                        <a:t>matplotlib.pyplot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US" dirty="0" err="1"/>
                        <a:t>plt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x=</a:t>
                      </a:r>
                      <a:r>
                        <a:rPr lang="en-US" dirty="0" err="1"/>
                        <a:t>np.random.randint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/>
                        <a:t>y=</a:t>
                      </a:r>
                      <a:r>
                        <a:rPr lang="en-US" dirty="0" err="1"/>
                        <a:t>np.random.randint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dirty="0"/>
                        <a:t>,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 err="1"/>
                        <a:t>plt.plot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  <a:br>
                        <a:rPr lang="en-US" dirty="0"/>
                      </a:br>
                      <a:r>
                        <a:rPr lang="en-US" dirty="0" err="1"/>
                        <a:t>plt.show</a:t>
                      </a:r>
                      <a:r>
                        <a:rPr lang="en-US" dirty="0"/>
                        <a:t>()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12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973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54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B517-C956-41D6-A6B2-58DFA95C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8E1C21-110B-46AA-99CE-49D8C9D47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79" t="16062" r="33724" b="14523"/>
          <a:stretch/>
        </p:blipFill>
        <p:spPr>
          <a:xfrm>
            <a:off x="4195482" y="3090380"/>
            <a:ext cx="2860557" cy="23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9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B74F-8261-44B7-8A95-A665BDBA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87955-0D36-42D5-84A1-7016AECE9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Legend can be thought of </a:t>
            </a:r>
            <a:r>
              <a:rPr lang="en-US" dirty="0" err="1"/>
              <a:t>marker.It</a:t>
            </a:r>
            <a:r>
              <a:rPr lang="en-US" dirty="0"/>
              <a:t> is usually used when you are plotting two or more than two Lines. Lets us see and example where legend can be useful.</a:t>
            </a:r>
          </a:p>
        </p:txBody>
      </p:sp>
    </p:spTree>
    <p:extLst>
      <p:ext uri="{BB962C8B-B14F-4D97-AF65-F5344CB8AC3E}">
        <p14:creationId xmlns:p14="http://schemas.microsoft.com/office/powerpoint/2010/main" val="731745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425</TotalTime>
  <Words>1035</Words>
  <Application>Microsoft Office PowerPoint</Application>
  <PresentationFormat>Widescreen</PresentationFormat>
  <Paragraphs>123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Garamond</vt:lpstr>
      <vt:lpstr>Times New Roman</vt:lpstr>
      <vt:lpstr>Organic</vt:lpstr>
      <vt:lpstr>MatplotLib BootCamp with Python</vt:lpstr>
      <vt:lpstr>What is MatplotLib</vt:lpstr>
      <vt:lpstr>Installation Guide</vt:lpstr>
      <vt:lpstr> Basics Numpy </vt:lpstr>
      <vt:lpstr>Prerequisite </vt:lpstr>
      <vt:lpstr>Prerequisite</vt:lpstr>
      <vt:lpstr>First Plot </vt:lpstr>
      <vt:lpstr>Output</vt:lpstr>
      <vt:lpstr>Legends Function </vt:lpstr>
      <vt:lpstr>Code </vt:lpstr>
      <vt:lpstr>Output</vt:lpstr>
      <vt:lpstr>PLOT Function </vt:lpstr>
      <vt:lpstr>Customizing Graph</vt:lpstr>
      <vt:lpstr>Styles </vt:lpstr>
      <vt:lpstr>Bar,Line,Stack Plot</vt:lpstr>
      <vt:lpstr>Better Way to Code</vt:lpstr>
      <vt:lpstr>Better way to make charts</vt:lpstr>
      <vt:lpstr>Understanding Subplot and Axis</vt:lpstr>
      <vt:lpstr>Adding Multiple Subplot in same Window</vt:lpstr>
      <vt:lpstr>Output</vt:lpstr>
      <vt:lpstr>Adding  more  Features to Graph</vt:lpstr>
      <vt:lpstr>Output</vt:lpstr>
      <vt:lpstr>Great job now lets move Ahead !</vt:lpstr>
      <vt:lpstr>Loading data using from Text File </vt:lpstr>
      <vt:lpstr>Loading Data using Matplotlib </vt:lpstr>
      <vt:lpstr>Step 2</vt:lpstr>
      <vt:lpstr>Logic to read Data from Text File</vt:lpstr>
      <vt:lpstr>Plot the Graph</vt:lpstr>
      <vt:lpstr>Python Master Challenge </vt:lpstr>
      <vt:lpstr>Step 1: importing the necessary library </vt:lpstr>
      <vt:lpstr>Define the figure and axis</vt:lpstr>
      <vt:lpstr>Get Data</vt:lpstr>
      <vt:lpstr>Plot the data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MatplotLib BootCamp with Python</dc:title>
  <dc:creator>soumil shah</dc:creator>
  <cp:lastModifiedBy>soumil shah</cp:lastModifiedBy>
  <cp:revision>33</cp:revision>
  <dcterms:created xsi:type="dcterms:W3CDTF">2019-01-22T13:20:24Z</dcterms:created>
  <dcterms:modified xsi:type="dcterms:W3CDTF">2019-01-25T14:53:29Z</dcterms:modified>
</cp:coreProperties>
</file>